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1pPr>
    <a:lvl2pPr marL="872826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2pPr>
    <a:lvl3pPr marL="1745649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3pPr>
    <a:lvl4pPr marL="2618475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4pPr>
    <a:lvl5pPr marL="3491298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5pPr>
    <a:lvl6pPr marL="4364124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6pPr>
    <a:lvl7pPr marL="5236947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7pPr>
    <a:lvl8pPr marL="6109772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8pPr>
    <a:lvl9pPr marL="6982596" algn="l" defTabSz="1745649" rtl="0" eaLnBrk="1" latinLnBrk="0" hangingPunct="1">
      <a:defRPr sz="34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00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8" autoAdjust="0"/>
    <p:restoredTop sz="94673" autoAdjust="0"/>
  </p:normalViewPr>
  <p:slideViewPr>
    <p:cSldViewPr>
      <p:cViewPr varScale="1">
        <p:scale>
          <a:sx n="16" d="100"/>
          <a:sy n="16" d="100"/>
        </p:scale>
        <p:origin x="3462" y="258"/>
      </p:cViewPr>
      <p:guideLst>
        <p:guide orient="horz" pos="5100"/>
        <p:guide pos="90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9" d="100"/>
          <a:sy n="89" d="100"/>
        </p:scale>
        <p:origin x="676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38EF4-E3B2-4A32-BCC2-481DEB9AFEE4}" type="datetimeFigureOut">
              <a:rPr lang="es-ES" smtClean="0"/>
              <a:t>16/01/2025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143000"/>
            <a:ext cx="2311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DBC37-071E-4C95-96AB-3F88FF60CA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7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1pPr>
    <a:lvl2pPr marL="872826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2pPr>
    <a:lvl3pPr marL="1745649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3pPr>
    <a:lvl4pPr marL="2618475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4pPr>
    <a:lvl5pPr marL="3491298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5pPr>
    <a:lvl6pPr marL="4364124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6pPr>
    <a:lvl7pPr marL="5236947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7pPr>
    <a:lvl8pPr marL="6109772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8pPr>
    <a:lvl9pPr marL="6982596" algn="l" defTabSz="1745649" rtl="0" eaLnBrk="1" latinLnBrk="0" hangingPunct="1">
      <a:defRPr sz="229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73300" y="1143000"/>
            <a:ext cx="2311400" cy="3086100"/>
          </a:xfrm>
        </p:spPr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DBC37-071E-4C95-96AB-3F88FF60CA2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435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9953" y="5032577"/>
            <a:ext cx="24479462" cy="34725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905" y="9180141"/>
            <a:ext cx="20159557" cy="41400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79541" y="648763"/>
            <a:ext cx="6479858" cy="138227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969" y="648763"/>
            <a:ext cx="18959583" cy="138227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955" y="10410155"/>
            <a:ext cx="24479462" cy="3217552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4955" y="6866356"/>
            <a:ext cx="24479462" cy="3543801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9969" y="3780057"/>
            <a:ext cx="12719720" cy="106914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9679" y="3780057"/>
            <a:ext cx="12719720" cy="10691409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8" y="3626310"/>
            <a:ext cx="12724722" cy="151127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39968" y="5137582"/>
            <a:ext cx="12724722" cy="9333887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29682" y="3626310"/>
            <a:ext cx="12729723" cy="151127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29682" y="5137582"/>
            <a:ext cx="12729723" cy="9333887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71" y="645016"/>
            <a:ext cx="9474797" cy="274503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756" y="645014"/>
            <a:ext cx="16099646" cy="1382645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971" y="3390050"/>
            <a:ext cx="9474797" cy="11081417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878" y="11340172"/>
            <a:ext cx="17279620" cy="1338771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4878" y="1447525"/>
            <a:ext cx="17279620" cy="9720146"/>
          </a:xfrm>
        </p:spPr>
        <p:txBody>
          <a:bodyPr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4878" y="12678943"/>
            <a:ext cx="17279620" cy="1901277"/>
          </a:xfrm>
        </p:spPr>
        <p:txBody>
          <a:bodyPr/>
          <a:lstStyle>
            <a:lvl1pPr marL="0" indent="0">
              <a:buNone/>
              <a:defRPr sz="700"/>
            </a:lvl1pPr>
            <a:lvl2pPr marL="228600" indent="0">
              <a:buNone/>
              <a:defRPr sz="600"/>
            </a:lvl2pPr>
            <a:lvl3pPr marL="457200" indent="0">
              <a:buNone/>
              <a:defRPr sz="500"/>
            </a:lvl3pPr>
            <a:lvl4pPr marL="685800" indent="0">
              <a:buNone/>
              <a:defRPr sz="450"/>
            </a:lvl4pPr>
            <a:lvl5pPr marL="914400" indent="0">
              <a:buNone/>
              <a:defRPr sz="450"/>
            </a:lvl5pPr>
            <a:lvl6pPr marL="1143000" indent="0">
              <a:buNone/>
              <a:defRPr sz="450"/>
            </a:lvl6pPr>
            <a:lvl7pPr marL="1371600" indent="0">
              <a:buNone/>
              <a:defRPr sz="450"/>
            </a:lvl7pPr>
            <a:lvl8pPr marL="1600200" indent="0">
              <a:buNone/>
              <a:defRPr sz="450"/>
            </a:lvl8pPr>
            <a:lvl9pPr marL="1828800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9969" y="648763"/>
            <a:ext cx="25919430" cy="270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9969" y="3780057"/>
            <a:ext cx="25919430" cy="106914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39969" y="15015228"/>
            <a:ext cx="6719852" cy="862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839784" y="15015228"/>
            <a:ext cx="9119800" cy="862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39547" y="15015228"/>
            <a:ext cx="6719852" cy="862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3A6E69F4-5DAB-1883-0110-EAEDDFBD9F92}"/>
              </a:ext>
            </a:extLst>
          </p:cNvPr>
          <p:cNvSpPr/>
          <p:nvPr/>
        </p:nvSpPr>
        <p:spPr>
          <a:xfrm>
            <a:off x="-476" y="3909604"/>
            <a:ext cx="32399764" cy="6728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9E8B01D-D9E8-CE9F-8390-2931A86155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800" y="284798"/>
            <a:ext cx="9527211" cy="36248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</Words>
  <Application>Microsoft Office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POSTER.pptx</dc:title>
  <dc:creator>Marta</dc:creator>
  <cp:lastModifiedBy>Martuky Brg ...........</cp:lastModifiedBy>
  <cp:revision>12</cp:revision>
  <dcterms:created xsi:type="dcterms:W3CDTF">2006-08-16T00:00:00Z</dcterms:created>
  <dcterms:modified xsi:type="dcterms:W3CDTF">2025-01-16T12:33:35Z</dcterms:modified>
  <dc:identifier>DAGOY5Y5fEA</dc:identifier>
</cp:coreProperties>
</file>