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3"/>
  </p:notesMasterIdLst>
  <p:sldIdLst>
    <p:sldId id="256" r:id="rId2"/>
  </p:sldIdLst>
  <p:sldSz cx="32399288" cy="43200638"/>
  <p:notesSz cx="6858000" cy="9144000"/>
  <p:defaultTextStyle>
    <a:defPPr>
      <a:defRPr lang="en-US"/>
    </a:defPPr>
    <a:lvl1pPr marL="0" algn="l" defTabSz="1745649" rtl="0" eaLnBrk="1" latinLnBrk="0" hangingPunct="1">
      <a:defRPr sz="3437" kern="1200">
        <a:solidFill>
          <a:schemeClr val="tx1"/>
        </a:solidFill>
        <a:latin typeface="+mn-lt"/>
        <a:ea typeface="+mn-ea"/>
        <a:cs typeface="+mn-cs"/>
      </a:defRPr>
    </a:lvl1pPr>
    <a:lvl2pPr marL="872826" algn="l" defTabSz="1745649" rtl="0" eaLnBrk="1" latinLnBrk="0" hangingPunct="1">
      <a:defRPr sz="3437" kern="1200">
        <a:solidFill>
          <a:schemeClr val="tx1"/>
        </a:solidFill>
        <a:latin typeface="+mn-lt"/>
        <a:ea typeface="+mn-ea"/>
        <a:cs typeface="+mn-cs"/>
      </a:defRPr>
    </a:lvl2pPr>
    <a:lvl3pPr marL="1745649" algn="l" defTabSz="1745649" rtl="0" eaLnBrk="1" latinLnBrk="0" hangingPunct="1">
      <a:defRPr sz="3437" kern="1200">
        <a:solidFill>
          <a:schemeClr val="tx1"/>
        </a:solidFill>
        <a:latin typeface="+mn-lt"/>
        <a:ea typeface="+mn-ea"/>
        <a:cs typeface="+mn-cs"/>
      </a:defRPr>
    </a:lvl3pPr>
    <a:lvl4pPr marL="2618475" algn="l" defTabSz="1745649" rtl="0" eaLnBrk="1" latinLnBrk="0" hangingPunct="1">
      <a:defRPr sz="3437" kern="1200">
        <a:solidFill>
          <a:schemeClr val="tx1"/>
        </a:solidFill>
        <a:latin typeface="+mn-lt"/>
        <a:ea typeface="+mn-ea"/>
        <a:cs typeface="+mn-cs"/>
      </a:defRPr>
    </a:lvl4pPr>
    <a:lvl5pPr marL="3491298" algn="l" defTabSz="1745649" rtl="0" eaLnBrk="1" latinLnBrk="0" hangingPunct="1">
      <a:defRPr sz="3437" kern="1200">
        <a:solidFill>
          <a:schemeClr val="tx1"/>
        </a:solidFill>
        <a:latin typeface="+mn-lt"/>
        <a:ea typeface="+mn-ea"/>
        <a:cs typeface="+mn-cs"/>
      </a:defRPr>
    </a:lvl5pPr>
    <a:lvl6pPr marL="4364124" algn="l" defTabSz="1745649" rtl="0" eaLnBrk="1" latinLnBrk="0" hangingPunct="1">
      <a:defRPr sz="3437" kern="1200">
        <a:solidFill>
          <a:schemeClr val="tx1"/>
        </a:solidFill>
        <a:latin typeface="+mn-lt"/>
        <a:ea typeface="+mn-ea"/>
        <a:cs typeface="+mn-cs"/>
      </a:defRPr>
    </a:lvl6pPr>
    <a:lvl7pPr marL="5236947" algn="l" defTabSz="1745649" rtl="0" eaLnBrk="1" latinLnBrk="0" hangingPunct="1">
      <a:defRPr sz="3437" kern="1200">
        <a:solidFill>
          <a:schemeClr val="tx1"/>
        </a:solidFill>
        <a:latin typeface="+mn-lt"/>
        <a:ea typeface="+mn-ea"/>
        <a:cs typeface="+mn-cs"/>
      </a:defRPr>
    </a:lvl7pPr>
    <a:lvl8pPr marL="6109772" algn="l" defTabSz="1745649" rtl="0" eaLnBrk="1" latinLnBrk="0" hangingPunct="1">
      <a:defRPr sz="3437" kern="1200">
        <a:solidFill>
          <a:schemeClr val="tx1"/>
        </a:solidFill>
        <a:latin typeface="+mn-lt"/>
        <a:ea typeface="+mn-ea"/>
        <a:cs typeface="+mn-cs"/>
      </a:defRPr>
    </a:lvl8pPr>
    <a:lvl9pPr marL="6982596" algn="l" defTabSz="1745649" rtl="0" eaLnBrk="1" latinLnBrk="0" hangingPunct="1">
      <a:defRPr sz="3437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100" userDrawn="1">
          <p15:clr>
            <a:srgbClr val="A4A3A4"/>
          </p15:clr>
        </p15:guide>
        <p15:guide id="2" pos="907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868" autoAdjust="0"/>
    <p:restoredTop sz="94673" autoAdjust="0"/>
  </p:normalViewPr>
  <p:slideViewPr>
    <p:cSldViewPr>
      <p:cViewPr varScale="1">
        <p:scale>
          <a:sx n="16" d="100"/>
          <a:sy n="16" d="100"/>
        </p:scale>
        <p:origin x="3462" y="258"/>
      </p:cViewPr>
      <p:guideLst>
        <p:guide orient="horz" pos="5100"/>
        <p:guide pos="907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89" d="100"/>
          <a:sy n="89" d="100"/>
        </p:scale>
        <p:origin x="6768" y="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238EF4-E3B2-4A32-BCC2-481DEB9AFEE4}" type="datetimeFigureOut">
              <a:rPr lang="es-ES" smtClean="0"/>
              <a:t>16/01/2025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273300" y="1143000"/>
            <a:ext cx="2311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FDBC37-071E-4C95-96AB-3F88FF60CA2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01788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745649" rtl="0" eaLnBrk="1" latinLnBrk="0" hangingPunct="1">
      <a:defRPr sz="2291" kern="1200">
        <a:solidFill>
          <a:schemeClr val="tx1"/>
        </a:solidFill>
        <a:latin typeface="+mn-lt"/>
        <a:ea typeface="+mn-ea"/>
        <a:cs typeface="+mn-cs"/>
      </a:defRPr>
    </a:lvl1pPr>
    <a:lvl2pPr marL="872826" algn="l" defTabSz="1745649" rtl="0" eaLnBrk="1" latinLnBrk="0" hangingPunct="1">
      <a:defRPr sz="2291" kern="1200">
        <a:solidFill>
          <a:schemeClr val="tx1"/>
        </a:solidFill>
        <a:latin typeface="+mn-lt"/>
        <a:ea typeface="+mn-ea"/>
        <a:cs typeface="+mn-cs"/>
      </a:defRPr>
    </a:lvl2pPr>
    <a:lvl3pPr marL="1745649" algn="l" defTabSz="1745649" rtl="0" eaLnBrk="1" latinLnBrk="0" hangingPunct="1">
      <a:defRPr sz="2291" kern="1200">
        <a:solidFill>
          <a:schemeClr val="tx1"/>
        </a:solidFill>
        <a:latin typeface="+mn-lt"/>
        <a:ea typeface="+mn-ea"/>
        <a:cs typeface="+mn-cs"/>
      </a:defRPr>
    </a:lvl3pPr>
    <a:lvl4pPr marL="2618475" algn="l" defTabSz="1745649" rtl="0" eaLnBrk="1" latinLnBrk="0" hangingPunct="1">
      <a:defRPr sz="2291" kern="1200">
        <a:solidFill>
          <a:schemeClr val="tx1"/>
        </a:solidFill>
        <a:latin typeface="+mn-lt"/>
        <a:ea typeface="+mn-ea"/>
        <a:cs typeface="+mn-cs"/>
      </a:defRPr>
    </a:lvl4pPr>
    <a:lvl5pPr marL="3491298" algn="l" defTabSz="1745649" rtl="0" eaLnBrk="1" latinLnBrk="0" hangingPunct="1">
      <a:defRPr sz="2291" kern="1200">
        <a:solidFill>
          <a:schemeClr val="tx1"/>
        </a:solidFill>
        <a:latin typeface="+mn-lt"/>
        <a:ea typeface="+mn-ea"/>
        <a:cs typeface="+mn-cs"/>
      </a:defRPr>
    </a:lvl5pPr>
    <a:lvl6pPr marL="4364124" algn="l" defTabSz="1745649" rtl="0" eaLnBrk="1" latinLnBrk="0" hangingPunct="1">
      <a:defRPr sz="2291" kern="1200">
        <a:solidFill>
          <a:schemeClr val="tx1"/>
        </a:solidFill>
        <a:latin typeface="+mn-lt"/>
        <a:ea typeface="+mn-ea"/>
        <a:cs typeface="+mn-cs"/>
      </a:defRPr>
    </a:lvl6pPr>
    <a:lvl7pPr marL="5236947" algn="l" defTabSz="1745649" rtl="0" eaLnBrk="1" latinLnBrk="0" hangingPunct="1">
      <a:defRPr sz="2291" kern="1200">
        <a:solidFill>
          <a:schemeClr val="tx1"/>
        </a:solidFill>
        <a:latin typeface="+mn-lt"/>
        <a:ea typeface="+mn-ea"/>
        <a:cs typeface="+mn-cs"/>
      </a:defRPr>
    </a:lvl7pPr>
    <a:lvl8pPr marL="6109772" algn="l" defTabSz="1745649" rtl="0" eaLnBrk="1" latinLnBrk="0" hangingPunct="1">
      <a:defRPr sz="2291" kern="1200">
        <a:solidFill>
          <a:schemeClr val="tx1"/>
        </a:solidFill>
        <a:latin typeface="+mn-lt"/>
        <a:ea typeface="+mn-ea"/>
        <a:cs typeface="+mn-cs"/>
      </a:defRPr>
    </a:lvl8pPr>
    <a:lvl9pPr marL="6982596" algn="l" defTabSz="1745649" rtl="0" eaLnBrk="1" latinLnBrk="0" hangingPunct="1">
      <a:defRPr sz="2291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2273300" y="1143000"/>
            <a:ext cx="2311400" cy="3086100"/>
          </a:xfrm>
        </p:spPr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FDBC37-071E-4C95-96AB-3F88FF60CA2F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843547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59953" y="5032577"/>
            <a:ext cx="24479462" cy="347255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19905" y="9180141"/>
            <a:ext cx="20159557" cy="414005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28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143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600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0879541" y="648763"/>
            <a:ext cx="6479858" cy="1382270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39969" y="648763"/>
            <a:ext cx="18959583" cy="1382270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74955" y="10410155"/>
            <a:ext cx="24479462" cy="3217552"/>
          </a:xfrm>
        </p:spPr>
        <p:txBody>
          <a:bodyPr anchor="t"/>
          <a:lstStyle>
            <a:lvl1pPr algn="l">
              <a:defRPr sz="2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74955" y="6866356"/>
            <a:ext cx="24479462" cy="3543801"/>
          </a:xfrm>
        </p:spPr>
        <p:txBody>
          <a:bodyPr anchor="b"/>
          <a:lstStyle>
            <a:lvl1pPr marL="0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1pPr>
            <a:lvl2pPr marL="2286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2pPr>
            <a:lvl3pPr marL="457200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3pPr>
            <a:lvl4pPr marL="685800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4pPr>
            <a:lvl5pPr marL="914400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5pPr>
            <a:lvl6pPr marL="1143000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6pPr>
            <a:lvl7pPr marL="1371600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7pPr>
            <a:lvl8pPr marL="1600200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8pPr>
            <a:lvl9pPr marL="1828800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9969" y="3780057"/>
            <a:ext cx="12719720" cy="10691409"/>
          </a:xfrm>
        </p:spPr>
        <p:txBody>
          <a:bodyPr/>
          <a:lstStyle>
            <a:lvl1pPr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639679" y="3780057"/>
            <a:ext cx="12719720" cy="10691409"/>
          </a:xfrm>
        </p:spPr>
        <p:txBody>
          <a:bodyPr/>
          <a:lstStyle>
            <a:lvl1pPr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39968" y="3626310"/>
            <a:ext cx="12724722" cy="1511274"/>
          </a:xfrm>
        </p:spPr>
        <p:txBody>
          <a:bodyPr anchor="b"/>
          <a:lstStyle>
            <a:lvl1pPr marL="0" indent="0">
              <a:buNone/>
              <a:defRPr sz="1200" b="1"/>
            </a:lvl1pPr>
            <a:lvl2pPr marL="228600" indent="0">
              <a:buNone/>
              <a:defRPr sz="1000" b="1"/>
            </a:lvl2pPr>
            <a:lvl3pPr marL="457200" indent="0">
              <a:buNone/>
              <a:defRPr sz="900" b="1"/>
            </a:lvl3pPr>
            <a:lvl4pPr marL="685800" indent="0">
              <a:buNone/>
              <a:defRPr sz="800" b="1"/>
            </a:lvl4pPr>
            <a:lvl5pPr marL="914400" indent="0">
              <a:buNone/>
              <a:defRPr sz="800" b="1"/>
            </a:lvl5pPr>
            <a:lvl6pPr marL="1143000" indent="0">
              <a:buNone/>
              <a:defRPr sz="800" b="1"/>
            </a:lvl6pPr>
            <a:lvl7pPr marL="1371600" indent="0">
              <a:buNone/>
              <a:defRPr sz="800" b="1"/>
            </a:lvl7pPr>
            <a:lvl8pPr marL="1600200" indent="0">
              <a:buNone/>
              <a:defRPr sz="800" b="1"/>
            </a:lvl8pPr>
            <a:lvl9pPr marL="1828800" indent="0">
              <a:buNone/>
              <a:defRPr sz="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39968" y="5137582"/>
            <a:ext cx="12724722" cy="9333887"/>
          </a:xfrm>
        </p:spPr>
        <p:txBody>
          <a:bodyPr/>
          <a:lstStyle>
            <a:lvl1pPr>
              <a:defRPr sz="1200"/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4629682" y="3626310"/>
            <a:ext cx="12729723" cy="1511274"/>
          </a:xfrm>
        </p:spPr>
        <p:txBody>
          <a:bodyPr anchor="b"/>
          <a:lstStyle>
            <a:lvl1pPr marL="0" indent="0">
              <a:buNone/>
              <a:defRPr sz="1200" b="1"/>
            </a:lvl1pPr>
            <a:lvl2pPr marL="228600" indent="0">
              <a:buNone/>
              <a:defRPr sz="1000" b="1"/>
            </a:lvl2pPr>
            <a:lvl3pPr marL="457200" indent="0">
              <a:buNone/>
              <a:defRPr sz="900" b="1"/>
            </a:lvl3pPr>
            <a:lvl4pPr marL="685800" indent="0">
              <a:buNone/>
              <a:defRPr sz="800" b="1"/>
            </a:lvl4pPr>
            <a:lvl5pPr marL="914400" indent="0">
              <a:buNone/>
              <a:defRPr sz="800" b="1"/>
            </a:lvl5pPr>
            <a:lvl6pPr marL="1143000" indent="0">
              <a:buNone/>
              <a:defRPr sz="800" b="1"/>
            </a:lvl6pPr>
            <a:lvl7pPr marL="1371600" indent="0">
              <a:buNone/>
              <a:defRPr sz="800" b="1"/>
            </a:lvl7pPr>
            <a:lvl8pPr marL="1600200" indent="0">
              <a:buNone/>
              <a:defRPr sz="800" b="1"/>
            </a:lvl8pPr>
            <a:lvl9pPr marL="1828800" indent="0">
              <a:buNone/>
              <a:defRPr sz="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4629682" y="5137582"/>
            <a:ext cx="12729723" cy="9333887"/>
          </a:xfrm>
        </p:spPr>
        <p:txBody>
          <a:bodyPr/>
          <a:lstStyle>
            <a:lvl1pPr>
              <a:defRPr sz="1200"/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9971" y="645016"/>
            <a:ext cx="9474797" cy="2745038"/>
          </a:xfrm>
        </p:spPr>
        <p:txBody>
          <a:bodyPr anchor="b"/>
          <a:lstStyle>
            <a:lvl1pPr algn="l">
              <a:defRPr sz="1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59756" y="645014"/>
            <a:ext cx="16099646" cy="13826458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9971" y="3390050"/>
            <a:ext cx="9474797" cy="11081417"/>
          </a:xfrm>
        </p:spPr>
        <p:txBody>
          <a:bodyPr/>
          <a:lstStyle>
            <a:lvl1pPr marL="0" indent="0">
              <a:buNone/>
              <a:defRPr sz="700"/>
            </a:lvl1pPr>
            <a:lvl2pPr marL="228600" indent="0">
              <a:buNone/>
              <a:defRPr sz="600"/>
            </a:lvl2pPr>
            <a:lvl3pPr marL="457200" indent="0">
              <a:buNone/>
              <a:defRPr sz="500"/>
            </a:lvl3pPr>
            <a:lvl4pPr marL="685800" indent="0">
              <a:buNone/>
              <a:defRPr sz="450"/>
            </a:lvl4pPr>
            <a:lvl5pPr marL="914400" indent="0">
              <a:buNone/>
              <a:defRPr sz="450"/>
            </a:lvl5pPr>
            <a:lvl6pPr marL="1143000" indent="0">
              <a:buNone/>
              <a:defRPr sz="450"/>
            </a:lvl6pPr>
            <a:lvl7pPr marL="1371600" indent="0">
              <a:buNone/>
              <a:defRPr sz="450"/>
            </a:lvl7pPr>
            <a:lvl8pPr marL="1600200" indent="0">
              <a:buNone/>
              <a:defRPr sz="450"/>
            </a:lvl8pPr>
            <a:lvl9pPr marL="1828800" indent="0">
              <a:buNone/>
              <a:defRPr sz="4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44878" y="11340172"/>
            <a:ext cx="17279620" cy="1338771"/>
          </a:xfrm>
        </p:spPr>
        <p:txBody>
          <a:bodyPr anchor="b"/>
          <a:lstStyle>
            <a:lvl1pPr algn="l">
              <a:defRPr sz="1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644878" y="1447525"/>
            <a:ext cx="17279620" cy="9720146"/>
          </a:xfrm>
        </p:spPr>
        <p:txBody>
          <a:bodyPr/>
          <a:lstStyle>
            <a:lvl1pPr marL="0" indent="0">
              <a:buNone/>
              <a:defRPr sz="1600"/>
            </a:lvl1pPr>
            <a:lvl2pPr marL="228600" indent="0">
              <a:buNone/>
              <a:defRPr sz="1400"/>
            </a:lvl2pPr>
            <a:lvl3pPr marL="457200" indent="0">
              <a:buNone/>
              <a:defRPr sz="1200"/>
            </a:lvl3pPr>
            <a:lvl4pPr marL="685800" indent="0">
              <a:buNone/>
              <a:defRPr sz="1000"/>
            </a:lvl4pPr>
            <a:lvl5pPr marL="914400" indent="0">
              <a:buNone/>
              <a:defRPr sz="1000"/>
            </a:lvl5pPr>
            <a:lvl6pPr marL="1143000" indent="0">
              <a:buNone/>
              <a:defRPr sz="1000"/>
            </a:lvl6pPr>
            <a:lvl7pPr marL="1371600" indent="0">
              <a:buNone/>
              <a:defRPr sz="1000"/>
            </a:lvl7pPr>
            <a:lvl8pPr marL="1600200" indent="0">
              <a:buNone/>
              <a:defRPr sz="1000"/>
            </a:lvl8pPr>
            <a:lvl9pPr marL="1828800" indent="0">
              <a:buNone/>
              <a:defRPr sz="1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644878" y="12678943"/>
            <a:ext cx="17279620" cy="1901277"/>
          </a:xfrm>
        </p:spPr>
        <p:txBody>
          <a:bodyPr/>
          <a:lstStyle>
            <a:lvl1pPr marL="0" indent="0">
              <a:buNone/>
              <a:defRPr sz="700"/>
            </a:lvl1pPr>
            <a:lvl2pPr marL="228600" indent="0">
              <a:buNone/>
              <a:defRPr sz="600"/>
            </a:lvl2pPr>
            <a:lvl3pPr marL="457200" indent="0">
              <a:buNone/>
              <a:defRPr sz="500"/>
            </a:lvl3pPr>
            <a:lvl4pPr marL="685800" indent="0">
              <a:buNone/>
              <a:defRPr sz="450"/>
            </a:lvl4pPr>
            <a:lvl5pPr marL="914400" indent="0">
              <a:buNone/>
              <a:defRPr sz="450"/>
            </a:lvl5pPr>
            <a:lvl6pPr marL="1143000" indent="0">
              <a:buNone/>
              <a:defRPr sz="450"/>
            </a:lvl6pPr>
            <a:lvl7pPr marL="1371600" indent="0">
              <a:buNone/>
              <a:defRPr sz="450"/>
            </a:lvl7pPr>
            <a:lvl8pPr marL="1600200" indent="0">
              <a:buNone/>
              <a:defRPr sz="450"/>
            </a:lvl8pPr>
            <a:lvl9pPr marL="1828800" indent="0">
              <a:buNone/>
              <a:defRPr sz="4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39969" y="648763"/>
            <a:ext cx="25919430" cy="27000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39969" y="3780057"/>
            <a:ext cx="25919430" cy="106914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39969" y="15015228"/>
            <a:ext cx="6719852" cy="862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839784" y="15015228"/>
            <a:ext cx="9119800" cy="862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0639547" y="15015228"/>
            <a:ext cx="6719852" cy="862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2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4572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371475" indent="-142875" algn="l" defTabSz="457200" rtl="0" eaLnBrk="1" latinLnBrk="0" hangingPunct="1">
        <a:spcBef>
          <a:spcPct val="20000"/>
        </a:spcBef>
        <a:buFont typeface="Arial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571500" indent="-114300" algn="l" defTabSz="457200" rtl="0" eaLnBrk="1" latinLnBrk="0" hangingPunct="1">
        <a:spcBef>
          <a:spcPct val="20000"/>
        </a:spcBef>
        <a:buFont typeface="Aria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800100" indent="-114300" algn="l" defTabSz="457200" rtl="0" eaLnBrk="1" latinLnBrk="0" hangingPunct="1">
        <a:spcBef>
          <a:spcPct val="20000"/>
        </a:spcBef>
        <a:buFont typeface="Arial" pitchFamily="34" charset="0"/>
        <a:buChar char="–"/>
        <a:defRPr sz="1000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indent="-114300" algn="l" defTabSz="457200" rtl="0" eaLnBrk="1" latinLnBrk="0" hangingPunct="1">
        <a:spcBef>
          <a:spcPct val="20000"/>
        </a:spcBef>
        <a:buFont typeface="Arial" pitchFamily="34" charset="0"/>
        <a:buChar char="»"/>
        <a:defRPr sz="1000" kern="1200">
          <a:solidFill>
            <a:schemeClr val="tx1"/>
          </a:solidFill>
          <a:latin typeface="+mn-lt"/>
          <a:ea typeface="+mn-ea"/>
          <a:cs typeface="+mn-cs"/>
        </a:defRPr>
      </a:lvl5pPr>
      <a:lvl6pPr marL="1257300" indent="-114300" algn="l" defTabSz="457200" rtl="0" eaLnBrk="1" latinLnBrk="0" hangingPunct="1">
        <a:spcBef>
          <a:spcPct val="20000"/>
        </a:spcBef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6pPr>
      <a:lvl7pPr marL="1485900" indent="-114300" algn="l" defTabSz="457200" rtl="0" eaLnBrk="1" latinLnBrk="0" hangingPunct="1">
        <a:spcBef>
          <a:spcPct val="20000"/>
        </a:spcBef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7pPr>
      <a:lvl8pPr marL="1714500" indent="-114300" algn="l" defTabSz="457200" rtl="0" eaLnBrk="1" latinLnBrk="0" hangingPunct="1">
        <a:spcBef>
          <a:spcPct val="20000"/>
        </a:spcBef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8pPr>
      <a:lvl9pPr marL="1943100" indent="-114300" algn="l" defTabSz="457200" rtl="0" eaLnBrk="1" latinLnBrk="0" hangingPunct="1">
        <a:spcBef>
          <a:spcPct val="20000"/>
        </a:spcBef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1pPr>
      <a:lvl2pPr marL="228600" algn="l" defTabSz="45720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2pPr>
      <a:lvl3pPr marL="457200" algn="l" defTabSz="45720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3pPr>
      <a:lvl4pPr marL="685800" algn="l" defTabSz="45720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4pPr>
      <a:lvl5pPr marL="914400" algn="l" defTabSz="45720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5pPr>
      <a:lvl6pPr marL="1143000" algn="l" defTabSz="45720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6pPr>
      <a:lvl7pPr marL="1371600" algn="l" defTabSz="45720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7pPr>
      <a:lvl8pPr marL="1600200" algn="l" defTabSz="45720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8pPr>
      <a:lvl9pPr marL="1828800" algn="l" defTabSz="45720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ángulo 12">
            <a:extLst>
              <a:ext uri="{FF2B5EF4-FFF2-40B4-BE49-F238E27FC236}">
                <a16:creationId xmlns:a16="http://schemas.microsoft.com/office/drawing/2014/main" id="{3A6E69F4-5DAB-1883-0110-EAEDDFBD9F92}"/>
              </a:ext>
            </a:extLst>
          </p:cNvPr>
          <p:cNvSpPr/>
          <p:nvPr/>
        </p:nvSpPr>
        <p:spPr>
          <a:xfrm>
            <a:off x="-476" y="3909604"/>
            <a:ext cx="32399764" cy="67287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C9E8B01D-D9E8-CE9F-8390-2931A861556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5800" y="284798"/>
            <a:ext cx="9527211" cy="3624806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306</TotalTime>
  <Words>1</Words>
  <Application>Microsoft Office PowerPoint</Application>
  <PresentationFormat>Personalizado</PresentationFormat>
  <Paragraphs>1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2022 POSTER.pptx</dc:title>
  <dc:creator>Marta</dc:creator>
  <cp:lastModifiedBy>Martuky Brg ...........</cp:lastModifiedBy>
  <cp:revision>12</cp:revision>
  <dcterms:created xsi:type="dcterms:W3CDTF">2006-08-16T00:00:00Z</dcterms:created>
  <dcterms:modified xsi:type="dcterms:W3CDTF">2025-01-16T12:33:35Z</dcterms:modified>
  <dc:identifier>DAGOY5Y5fEA</dc:identifier>
</cp:coreProperties>
</file>